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FE6"/>
    <a:srgbClr val="16FFFF"/>
    <a:srgbClr val="FFD720"/>
    <a:srgbClr val="D9201B"/>
    <a:srgbClr val="2A8915"/>
    <a:srgbClr val="A93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Acrostic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44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 advClick="0" advTm="5100">
        <p:fade/>
      </p:transition>
    </mc:Choice>
    <mc:Fallback>
      <p:transition xmlns:p14="http://schemas.microsoft.com/office/powerpoint/2010/main" advClick="0" advTm="51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acrostic poem?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acrostic poem is a name/word poem.</a:t>
            </a:r>
          </a:p>
          <a:p>
            <a:r>
              <a:rPr lang="en-US" dirty="0" smtClean="0"/>
              <a:t>It can be written about any topic.</a:t>
            </a:r>
          </a:p>
          <a:p>
            <a:r>
              <a:rPr lang="en-US" dirty="0" smtClean="0"/>
              <a:t>The letters are written vertically and a sentence or phrase about the topic is written next to each letter and usually begins with that letter….but not always.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7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Click="0" advTm="20200">
        <p:fade/>
      </p:transition>
    </mc:Choice>
    <mc:Fallback>
      <p:transition xmlns:p14="http://schemas.microsoft.com/office/powerpoint/2010/main" advClick="0" advTm="202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537" y="742461"/>
            <a:ext cx="671146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A93396"/>
                </a:solidFill>
              </a:rPr>
              <a:t>P</a:t>
            </a:r>
            <a:r>
              <a:rPr lang="en-US" sz="5400" dirty="0" smtClean="0">
                <a:solidFill>
                  <a:srgbClr val="A93396"/>
                </a:solidFill>
              </a:rPr>
              <a:t>ersonal thoughts</a:t>
            </a:r>
            <a:endParaRPr lang="en-US" sz="6600" dirty="0" smtClean="0">
              <a:solidFill>
                <a:srgbClr val="A93396"/>
              </a:solidFill>
            </a:endParaRPr>
          </a:p>
          <a:p>
            <a:r>
              <a:rPr lang="en-US" sz="6600" dirty="0" smtClean="0">
                <a:solidFill>
                  <a:srgbClr val="2A8915"/>
                </a:solidFill>
              </a:rPr>
              <a:t>Original ideas</a:t>
            </a:r>
          </a:p>
          <a:p>
            <a:r>
              <a:rPr lang="en-US" sz="6600" dirty="0" smtClean="0">
                <a:solidFill>
                  <a:srgbClr val="FF1FE6"/>
                </a:solidFill>
              </a:rPr>
              <a:t>Expressive language</a:t>
            </a:r>
          </a:p>
          <a:p>
            <a:r>
              <a:rPr lang="en-US" sz="6600" dirty="0" smtClean="0">
                <a:solidFill>
                  <a:srgbClr val="0000FF"/>
                </a:solidFill>
              </a:rPr>
              <a:t>Mental images</a:t>
            </a:r>
          </a:p>
          <a:p>
            <a:r>
              <a:rPr lang="en-US" sz="6600" dirty="0" smtClean="0">
                <a:solidFill>
                  <a:srgbClr val="FF6600"/>
                </a:solidFill>
              </a:rPr>
              <a:t>Sensory details</a:t>
            </a:r>
          </a:p>
        </p:txBody>
      </p:sp>
    </p:spTree>
    <p:extLst>
      <p:ext uri="{BB962C8B-B14F-4D97-AF65-F5344CB8AC3E}">
        <p14:creationId xmlns:p14="http://schemas.microsoft.com/office/powerpoint/2010/main" val="321390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" advClick="0" advTm="15150">
        <p:fade/>
      </p:transition>
    </mc:Choice>
    <mc:Fallback>
      <p:transition xmlns:p14="http://schemas.microsoft.com/office/powerpoint/2010/main" advClick="0" advTm="1515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0"/>
            <a:ext cx="54825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9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20" advClick="0" advTm="15120">
        <p:fade/>
      </p:transition>
    </mc:Choice>
    <mc:Fallback>
      <p:transition xmlns:p14="http://schemas.microsoft.com/office/powerpoint/2010/main" advClick="0" advTm="1512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1845" y="996462"/>
            <a:ext cx="41421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</a:t>
            </a:r>
            <a:r>
              <a:rPr lang="en-US" sz="6000" b="1" dirty="0" smtClean="0"/>
              <a:t>L</a:t>
            </a:r>
            <a:r>
              <a:rPr lang="en-US" sz="6000" dirty="0" smtClean="0">
                <a:solidFill>
                  <a:srgbClr val="A93396"/>
                </a:solidFill>
              </a:rPr>
              <a:t>OVING</a:t>
            </a:r>
          </a:p>
          <a:p>
            <a:r>
              <a:rPr lang="en-US" sz="6000" dirty="0" smtClean="0">
                <a:solidFill>
                  <a:srgbClr val="A93396"/>
                </a:solidFill>
              </a:rPr>
              <a:t>S</a:t>
            </a:r>
            <a:r>
              <a:rPr lang="en-US" sz="6000" b="1" dirty="0" smtClean="0"/>
              <a:t>E</a:t>
            </a:r>
            <a:r>
              <a:rPr lang="en-US" sz="6000" dirty="0" smtClean="0">
                <a:solidFill>
                  <a:srgbClr val="A93396"/>
                </a:solidFill>
              </a:rPr>
              <a:t>LFLESS</a:t>
            </a:r>
          </a:p>
          <a:p>
            <a:r>
              <a:rPr lang="en-US" sz="6000" b="1" dirty="0" smtClean="0"/>
              <a:t>  A</a:t>
            </a:r>
            <a:r>
              <a:rPr lang="en-US" sz="6000" dirty="0" smtClean="0">
                <a:solidFill>
                  <a:srgbClr val="A93396"/>
                </a:solidFill>
              </a:rPr>
              <a:t>MAZING</a:t>
            </a:r>
            <a:endParaRPr lang="en-US" sz="6000" dirty="0">
              <a:solidFill>
                <a:srgbClr val="A9339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755" y="381000"/>
            <a:ext cx="3477784" cy="347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14000">
        <p:fade/>
      </p:transition>
    </mc:Choice>
    <mc:Fallback>
      <p:transition xmlns:p14="http://schemas.microsoft.com/office/powerpoint/2010/main" advClick="0" advTm="14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acrostic poem that represents you.</a:t>
            </a:r>
          </a:p>
          <a:p>
            <a:r>
              <a:rPr lang="en-US" dirty="0" smtClean="0"/>
              <a:t>You can use your name or another word that demonstrates Who You Are.</a:t>
            </a:r>
          </a:p>
          <a:p>
            <a:r>
              <a:rPr lang="en-US" dirty="0" smtClean="0"/>
              <a:t>Have fun with this.</a:t>
            </a:r>
          </a:p>
          <a:p>
            <a:r>
              <a:rPr lang="en-US" dirty="0"/>
              <a:t>B</a:t>
            </a:r>
            <a:r>
              <a:rPr lang="en-US" dirty="0" smtClean="0"/>
              <a:t>ut be serious; we are publishing these. </a:t>
            </a:r>
          </a:p>
          <a:p>
            <a:r>
              <a:rPr lang="en-US" dirty="0" smtClean="0"/>
              <a:t>If you would like your picture taken for a silhouette image let me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45300">
        <p:fade/>
      </p:transition>
    </mc:Choice>
    <mc:Fallback>
      <p:transition xmlns:p14="http://schemas.microsoft.com/office/powerpoint/2010/main" advClick="0" advTm="453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37</TotalTime>
  <Words>124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Acrostic Poetry</vt:lpstr>
      <vt:lpstr>What is an acrostic poem? </vt:lpstr>
      <vt:lpstr>PowerPoint Presentation</vt:lpstr>
      <vt:lpstr>PowerPoint Presentation</vt:lpstr>
      <vt:lpstr>PowerPoint Presentation</vt:lpstr>
      <vt:lpstr>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Acrostic Poetry</dc:title>
  <dc:creator>L Lockwood</dc:creator>
  <cp:lastModifiedBy>L Lockwood</cp:lastModifiedBy>
  <cp:revision>4</cp:revision>
  <dcterms:created xsi:type="dcterms:W3CDTF">2014-09-19T10:41:06Z</dcterms:created>
  <dcterms:modified xsi:type="dcterms:W3CDTF">2014-09-19T11:18:21Z</dcterms:modified>
</cp:coreProperties>
</file>