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339733-7C8C-4968-AB8F-4C290B13879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1FDB86B-3D62-4751-A0F8-F641FC4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Blackout Poetry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blackout poetry?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Blackout  poetry is creative destruction.</a:t>
            </a:r>
          </a:p>
          <a:p>
            <a:r>
              <a:rPr lang="en-US" dirty="0" smtClean="0"/>
              <a:t> Blackout poetry focuses on rearranging words to create a different meaning. </a:t>
            </a:r>
          </a:p>
          <a:p>
            <a:r>
              <a:rPr lang="en-US" dirty="0" smtClean="0"/>
              <a:t>The author uses a permanent marker to cross out or eliminate whatever words or images he sees as unnecessary or irrelevant to the effect he's seeking to create. </a:t>
            </a:r>
          </a:p>
          <a:p>
            <a:r>
              <a:rPr lang="en-US" dirty="0" smtClean="0"/>
              <a:t>The central idea is to devise a completely new text from previously published words and images, which the reader is free to interpret as he wishes.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m Phillips, &quot;Humument&quot; - blackout poetry lesson id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352670" cy="5867400"/>
          </a:xfrm>
          <a:prstGeom prst="rect">
            <a:avLst/>
          </a:prstGeom>
          <a:noFill/>
        </p:spPr>
      </p:pic>
      <p:pic>
        <p:nvPicPr>
          <p:cNvPr id="1028" name="Picture 4" descr="arteascuola: WORKS. Highlighted, encircled words on the page of text. Pages from a book with words focused 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06717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ok page poetry (black out poetry, redacted poetry, found poem, chance poem etc.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4457700" cy="6096001"/>
          </a:xfrm>
          <a:prstGeom prst="rect">
            <a:avLst/>
          </a:prstGeom>
          <a:noFill/>
        </p:spPr>
      </p:pic>
      <p:pic>
        <p:nvPicPr>
          <p:cNvPr id="1028" name="Picture 4" descr="English/Language Arts for the Classroom: Found poetry and design made by drawing and coloring on an old book pag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990600"/>
            <a:ext cx="3758061" cy="557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83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Blackout Poetry</vt:lpstr>
      <vt:lpstr>What is blackout poetry?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Blackout Poetry</dc:title>
  <dc:creator>skhan</dc:creator>
  <cp:lastModifiedBy>Aliya Ispahany</cp:lastModifiedBy>
  <cp:revision>4</cp:revision>
  <dcterms:created xsi:type="dcterms:W3CDTF">2014-10-03T15:21:36Z</dcterms:created>
  <dcterms:modified xsi:type="dcterms:W3CDTF">2014-10-03T16:17:40Z</dcterms:modified>
</cp:coreProperties>
</file>