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9B59-005D-4126-8106-43595ECC409B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707D-2A10-43EE-9636-6A768D1EB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57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9B59-005D-4126-8106-43595ECC409B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707D-2A10-43EE-9636-6A768D1EB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034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9B59-005D-4126-8106-43595ECC409B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707D-2A10-43EE-9636-6A768D1EB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81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9B59-005D-4126-8106-43595ECC409B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707D-2A10-43EE-9636-6A768D1EB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832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9B59-005D-4126-8106-43595ECC409B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707D-2A10-43EE-9636-6A768D1EB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40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9B59-005D-4126-8106-43595ECC409B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707D-2A10-43EE-9636-6A768D1EB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05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9B59-005D-4126-8106-43595ECC409B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707D-2A10-43EE-9636-6A768D1EB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938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9B59-005D-4126-8106-43595ECC409B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707D-2A10-43EE-9636-6A768D1EB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30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9B59-005D-4126-8106-43595ECC409B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707D-2A10-43EE-9636-6A768D1EB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28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9B59-005D-4126-8106-43595ECC409B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707D-2A10-43EE-9636-6A768D1EB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09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9B59-005D-4126-8106-43595ECC409B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707D-2A10-43EE-9636-6A768D1EB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654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79B59-005D-4126-8106-43595ECC409B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C707D-2A10-43EE-9636-6A768D1EB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88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(Your Interesting Title Here)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(Your Name Here)</a:t>
            </a:r>
          </a:p>
          <a:p>
            <a:r>
              <a:rPr lang="en-US" dirty="0" smtClean="0"/>
              <a:t>Yes, you can put a picture on this slide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5943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 action="ppaction://hlinksldjump"/>
              </a:rPr>
              <a:t>Begin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365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685800"/>
            <a:ext cx="5397500" cy="358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4648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day while I was walking down the beach I saw a boy swimming  in the ocean.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5486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nextslide"/>
              </a:rPr>
              <a:t>Next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767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895351"/>
            <a:ext cx="7543800" cy="30670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44958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Unbeknownst to the boy there was also a shark swimming near him.  I was overcome with fear but knew I had to do something. Should I jump in and try to rescue him or should I yell, “Shark, get out of the water!”?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04969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Jump 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6038212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Yell, “Shark...”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62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g1.etsystatic.com/057/0/9676228/il_340x270.743262553_10lu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93"/>
          <a:stretch/>
        </p:blipFill>
        <p:spPr bwMode="auto">
          <a:xfrm>
            <a:off x="2057400" y="609600"/>
            <a:ext cx="4717473" cy="369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777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roerudio.files.wordpress.com/2013/07/c3cc0f6d354a8024_shutterstock_113828995-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523875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043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1911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138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577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101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(Your Interesting Title Here)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(Your Interesting Title Here)</dc:title>
  <dc:creator>PCEA Webmaster</dc:creator>
  <cp:lastModifiedBy>llockwood</cp:lastModifiedBy>
  <cp:revision>5</cp:revision>
  <dcterms:created xsi:type="dcterms:W3CDTF">2015-05-26T00:46:18Z</dcterms:created>
  <dcterms:modified xsi:type="dcterms:W3CDTF">2015-05-26T13:02:09Z</dcterms:modified>
</cp:coreProperties>
</file>