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2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BBC79C-6C07-8E42-BCE4-D9BBD4D79C63}" type="datetimeFigureOut">
              <a:rPr lang="en-US" smtClean="0"/>
              <a:t>9/11/14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2AA6FB-C81C-8C48-A368-863C438ED8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Haiku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24"/>
            <a:ext cx="6511131" cy="329259"/>
          </a:xfrm>
        </p:spPr>
        <p:txBody>
          <a:bodyPr>
            <a:noAutofit/>
          </a:bodyPr>
          <a:lstStyle/>
          <a:p>
            <a:r>
              <a:rPr lang="en-US" sz="2800" dirty="0" smtClean="0"/>
              <a:t>5-7-5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52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	A </a:t>
            </a:r>
            <a:r>
              <a:rPr lang="en-US" dirty="0"/>
              <a:t>Haiku is a traditional Japanese poetic form that is most commonly about nature and seasons.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2800" b="-42800"/>
          <a:stretch>
            <a:fillRect/>
          </a:stretch>
        </p:blipFill>
        <p:spPr>
          <a:xfrm>
            <a:off x="4233477" y="0"/>
            <a:ext cx="4457603" cy="6288316"/>
          </a:xfrm>
        </p:spPr>
      </p:pic>
    </p:spTree>
    <p:extLst>
      <p:ext uri="{BB962C8B-B14F-4D97-AF65-F5344CB8AC3E}">
        <p14:creationId xmlns:p14="http://schemas.microsoft.com/office/powerpoint/2010/main" val="257373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 smtClean="0"/>
              <a:t>	A Haiku consists of </a:t>
            </a:r>
            <a:r>
              <a:rPr lang="en-US" b="0" u="sng" dirty="0" smtClean="0"/>
              <a:t>3 lines</a:t>
            </a:r>
            <a:r>
              <a:rPr lang="en-US" b="0" dirty="0" smtClean="0"/>
              <a:t>. Line 1 has 5 syllables, line 2 has 7 syllables, and line 3 has 5 syllables. A Haiku does not need to rhyme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24530" y="1221801"/>
            <a:ext cx="3742036" cy="24764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White, sandy beaches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Ocean waves from far away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Warm sun shining down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8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798" y="460728"/>
            <a:ext cx="762025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While the smoothest stones</a:t>
            </a:r>
          </a:p>
          <a:p>
            <a:r>
              <a:rPr lang="en-US" sz="2400" dirty="0" smtClean="0"/>
              <a:t>Try to skip and hop across,</a:t>
            </a:r>
          </a:p>
          <a:p>
            <a:r>
              <a:rPr lang="en-US" sz="2400" dirty="0" smtClean="0"/>
              <a:t>The pond claims them all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1905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7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536" y="759579"/>
            <a:ext cx="47190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Flowers withering</a:t>
            </a:r>
          </a:p>
          <a:p>
            <a:r>
              <a:rPr lang="en-US" sz="2400" dirty="0" smtClean="0"/>
              <a:t>Beneath the weight of the sun</a:t>
            </a:r>
          </a:p>
          <a:p>
            <a:r>
              <a:rPr lang="en-US" sz="2400" dirty="0" smtClean="0"/>
              <a:t>Yet the weeds stand proud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28" y="1959907"/>
            <a:ext cx="6040933" cy="39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2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676" y="1656132"/>
            <a:ext cx="470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Now you try!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90693" y="3579342"/>
            <a:ext cx="2145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5-7-5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90262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53</TotalTime>
  <Words>57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Haiku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Haiku</dc:title>
  <dc:creator>L Lockwood</dc:creator>
  <cp:lastModifiedBy>L Lockwood</cp:lastModifiedBy>
  <cp:revision>4</cp:revision>
  <dcterms:created xsi:type="dcterms:W3CDTF">2014-09-12T03:09:57Z</dcterms:created>
  <dcterms:modified xsi:type="dcterms:W3CDTF">2014-09-12T04:03:54Z</dcterms:modified>
</cp:coreProperties>
</file>