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E6160E-2D93-EB49-9731-5D3B658E78D0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67207BE-80EC-E54E-990F-62170310B7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Poetry Elective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789" y="292356"/>
            <a:ext cx="1974777" cy="1862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90" y="2455452"/>
            <a:ext cx="1491328" cy="1835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0" y="362775"/>
            <a:ext cx="3915937" cy="3928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455452"/>
            <a:ext cx="1703510" cy="183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848" y="477118"/>
            <a:ext cx="1875552" cy="14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0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Poetry?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It can rhyme, but does not have to.</a:t>
            </a:r>
          </a:p>
          <a:p>
            <a:r>
              <a:rPr lang="en-US" sz="1800" dirty="0" smtClean="0"/>
              <a:t>It can be long or short, and different structures/shapes.</a:t>
            </a:r>
          </a:p>
          <a:p>
            <a:r>
              <a:rPr lang="en-US" sz="1800" dirty="0" smtClean="0"/>
              <a:t>It creates images in your mind—the five senses.</a:t>
            </a:r>
          </a:p>
          <a:p>
            <a:r>
              <a:rPr lang="en-US" sz="1800" dirty="0" smtClean="0"/>
              <a:t>It has rhythm, deep feelings, imagination.</a:t>
            </a:r>
          </a:p>
          <a:p>
            <a:r>
              <a:rPr lang="en-US" sz="1800" dirty="0" smtClean="0"/>
              <a:t>It can be about ANYTHING!</a:t>
            </a:r>
          </a:p>
          <a:p>
            <a:r>
              <a:rPr lang="en-US" sz="1800" dirty="0" smtClean="0"/>
              <a:t>Poetry has moods. It can be funny, sad, scary, etc..</a:t>
            </a:r>
          </a:p>
          <a:p>
            <a:r>
              <a:rPr lang="en-US" sz="1800" dirty="0" smtClean="0"/>
              <a:t>Poetry can teach a lesson about life. </a:t>
            </a:r>
          </a:p>
          <a:p>
            <a:r>
              <a:rPr lang="en-US" sz="1800" dirty="0" smtClean="0"/>
              <a:t>Poetry has few rules!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3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 will explore the following poetry types: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37" b="14737"/>
          <a:stretch>
            <a:fillRect/>
          </a:stretch>
        </p:blipFill>
        <p:spPr>
          <a:xfrm>
            <a:off x="1287434" y="2154394"/>
            <a:ext cx="7556313" cy="439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852" y="1785062"/>
            <a:ext cx="97176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2" y="327144"/>
            <a:ext cx="5041497" cy="6530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5528" y="1972487"/>
            <a:ext cx="225142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Fingerprint Poetry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5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33" y="1445885"/>
            <a:ext cx="3760374" cy="4339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88" y="1347064"/>
            <a:ext cx="3707748" cy="4859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3598" y="663910"/>
            <a:ext cx="52533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Concrete or Shape Poem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8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46" y="2020596"/>
            <a:ext cx="6309991" cy="446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5333" y="1154626"/>
            <a:ext cx="180173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Acrostic Poems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0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also be exploring…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Limericks</a:t>
            </a:r>
          </a:p>
          <a:p>
            <a:r>
              <a:rPr lang="en-US" dirty="0" err="1" smtClean="0"/>
              <a:t>Cinquains</a:t>
            </a:r>
            <a:endParaRPr lang="en-US" dirty="0" smtClean="0"/>
          </a:p>
          <a:p>
            <a:r>
              <a:rPr lang="en-US" dirty="0" err="1" smtClean="0"/>
              <a:t>Tyburns</a:t>
            </a:r>
            <a:endParaRPr lang="en-US" dirty="0" smtClean="0"/>
          </a:p>
          <a:p>
            <a:r>
              <a:rPr lang="en-US" dirty="0" smtClean="0"/>
              <a:t>Free Verse</a:t>
            </a:r>
          </a:p>
          <a:p>
            <a:r>
              <a:rPr lang="en-US" dirty="0" smtClean="0"/>
              <a:t>Riddle Poem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2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end you will create a portfolio of your poetry.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860" b="8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99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165</TotalTime>
  <Words>126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Advantage</vt:lpstr>
      <vt:lpstr>Poetry Elective</vt:lpstr>
      <vt:lpstr>What Is Poetry?</vt:lpstr>
      <vt:lpstr>We will explore the following poetry types:</vt:lpstr>
      <vt:lpstr>PowerPoint Presentation</vt:lpstr>
      <vt:lpstr>PowerPoint Presentation</vt:lpstr>
      <vt:lpstr>PowerPoint Presentation</vt:lpstr>
      <vt:lpstr>We will also be exploring…</vt:lpstr>
      <vt:lpstr>In the end you will create a portfolio of your poetry.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Elective</dc:title>
  <dc:creator>L Lockwood</dc:creator>
  <cp:lastModifiedBy>L Lockwood</cp:lastModifiedBy>
  <cp:revision>12</cp:revision>
  <dcterms:created xsi:type="dcterms:W3CDTF">2014-09-12T01:27:23Z</dcterms:created>
  <dcterms:modified xsi:type="dcterms:W3CDTF">2014-09-12T04:13:16Z</dcterms:modified>
</cp:coreProperties>
</file>